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</p:sldIdLst>
  <p:sldSz cx="9144000" cy="6858000" type="screen4x3"/>
  <p:notesSz cx="5143500" cy="9144000"/>
  <p:embeddedFontLst>
    <p:embeddedFont>
      <p:font typeface="Roboto" panose="020000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oundtripDataSignature="AMtx7mhenktybaf8rFnY+Z6qxc16+M9mbQ==" r:id="rId31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888BCE-E57B-42B4-8B81-2DAE2347F60E}">
  <a:tblStyle styleId="{45888BCE-E57B-42B4-8B81-2DAE2347F60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font" Target="fonts/font1.fntdata" /><Relationship Id="rId3" Type="http://schemas.openxmlformats.org/officeDocument/2006/relationships/slide" Target="slides/slide2.xml" /><Relationship Id="rId21" Type="http://schemas.openxmlformats.org/officeDocument/2006/relationships/font" Target="fonts/font4.fntdata" /><Relationship Id="rId34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33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font" Target="fonts/font3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32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font" Target="fonts/font2.fntdata" /><Relationship Id="rId31" Type="http://customschemas.google.com/relationships/presentationmetadata" Target="meta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35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595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Google Shape;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Listening please this is the way of</a:t>
            </a:r>
            <a:endParaRPr/>
          </a:p>
        </p:txBody>
      </p:sp>
      <p:sp>
        <p:nvSpPr>
          <p:cNvPr id="14" name="Google Shape;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" name="Google Shape;2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2.jpeg" /><Relationship Id="rId4" Type="http://schemas.openxmlformats.org/officeDocument/2006/relationships/image" Target="../media/image11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40824" cy="292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4825" y="0"/>
            <a:ext cx="4465351" cy="292189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/>
          <p:nvPr/>
        </p:nvSpPr>
        <p:spPr>
          <a:xfrm>
            <a:off x="4540813" y="0"/>
            <a:ext cx="174000" cy="685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1"/>
          <p:cNvSpPr/>
          <p:nvPr/>
        </p:nvSpPr>
        <p:spPr>
          <a:xfrm rot="5400000">
            <a:off x="4485000" y="-1565350"/>
            <a:ext cx="174000" cy="9148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Google Shape;20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095900"/>
            <a:ext cx="4540824" cy="292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4825" y="3095900"/>
            <a:ext cx="4429175" cy="292189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"/>
          <p:cNvSpPr/>
          <p:nvPr/>
        </p:nvSpPr>
        <p:spPr>
          <a:xfrm>
            <a:off x="2478050" y="294650"/>
            <a:ext cx="1486800" cy="6966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Roboto"/>
                <a:ea typeface="Roboto"/>
                <a:cs typeface="Roboto"/>
                <a:sym typeface="Roboto"/>
              </a:rPr>
              <a:t>o</a:t>
            </a:r>
            <a:r>
              <a:rPr lang="en-US">
                <a:latin typeface="Roboto"/>
                <a:ea typeface="Roboto"/>
                <a:cs typeface="Roboto"/>
                <a:sym typeface="Roboto"/>
              </a:rPr>
              <a:t>h! what a beautiful bus ride!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23;p1"/>
          <p:cNvSpPr/>
          <p:nvPr/>
        </p:nvSpPr>
        <p:spPr>
          <a:xfrm>
            <a:off x="2116325" y="2357450"/>
            <a:ext cx="2424600" cy="5643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41B47"/>
                </a:solidFill>
              </a:rPr>
              <a:t>here, valli is admiring the bus that is passing through her road</a:t>
            </a:r>
            <a:endParaRPr>
              <a:solidFill>
                <a:srgbClr val="741B47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A0435B4-745F-B46D-BC83-53644DD6A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50" y="0"/>
            <a:ext cx="1676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/>
        </p:nvSpPr>
        <p:spPr>
          <a:xfrm>
            <a:off x="861925" y="1292900"/>
            <a:ext cx="7551300" cy="43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00"/>
              <a:buFont typeface="Arial"/>
              <a:buNone/>
            </a:pPr>
            <a:r>
              <a:rPr lang="en-US" sz="9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Comparison of </a:t>
            </a:r>
            <a:endParaRPr sz="9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00"/>
              <a:buFont typeface="Arial"/>
              <a:buNone/>
            </a:pPr>
            <a:r>
              <a:rPr lang="en-US" sz="9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Ratios</a:t>
            </a:r>
            <a:endParaRPr sz="10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262C8F-6ECD-A8F6-5BA8-155626C75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50" y="0"/>
            <a:ext cx="1458385" cy="15246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99600" y="-262325"/>
            <a:ext cx="10886601" cy="674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010D6B-4485-4562-A954-D58AB3DA8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2079" y="-313378"/>
            <a:ext cx="1316418" cy="13762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3A02E7-DEB1-AE30-E786-90AD1CB76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50" y="0"/>
            <a:ext cx="993767" cy="10389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050" y="76538"/>
            <a:ext cx="9041951" cy="6781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476D20-EAE2-977E-D8C4-A889B3C3A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6217" y="769084"/>
            <a:ext cx="1135733" cy="118735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25" y="1768200"/>
            <a:ext cx="8936524" cy="484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52400"/>
            <a:ext cx="8936525" cy="1489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C6B0D2-E8C4-F935-E520-A0C5EE344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689" y="0"/>
            <a:ext cx="1019579" cy="106592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B50145-E675-483F-F22E-7BEDE3D32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70" y="161912"/>
            <a:ext cx="1459461" cy="1525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98350" y="-150150"/>
            <a:ext cx="9544399" cy="71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"/>
          <p:cNvSpPr/>
          <p:nvPr/>
        </p:nvSpPr>
        <p:spPr>
          <a:xfrm>
            <a:off x="5284025" y="5965877"/>
            <a:ext cx="468450" cy="209650"/>
          </a:xfrm>
          <a:custGeom>
            <a:avLst/>
            <a:gdLst/>
            <a:ahLst/>
            <a:cxnLst/>
            <a:rect l="l" t="t" r="r" b="b"/>
            <a:pathLst>
              <a:path w="18738" h="8386" extrusionOk="0">
                <a:moveTo>
                  <a:pt x="0" y="6454"/>
                </a:moveTo>
                <a:cubicBezTo>
                  <a:pt x="4944" y="3792"/>
                  <a:pt x="10414" y="-1319"/>
                  <a:pt x="15740" y="458"/>
                </a:cubicBezTo>
                <a:cubicBezTo>
                  <a:pt x="18074" y="1237"/>
                  <a:pt x="18738" y="4743"/>
                  <a:pt x="18738" y="7204"/>
                </a:cubicBezTo>
                <a:cubicBezTo>
                  <a:pt x="18738" y="8724"/>
                  <a:pt x="15683" y="8433"/>
                  <a:pt x="14241" y="7953"/>
                </a:cubicBezTo>
                <a:cubicBezTo>
                  <a:pt x="10095" y="6572"/>
                  <a:pt x="4954" y="5116"/>
                  <a:pt x="2998" y="1208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5232586" y="5923790"/>
            <a:ext cx="656825" cy="301975"/>
          </a:xfrm>
          <a:custGeom>
            <a:avLst/>
            <a:gdLst/>
            <a:ahLst/>
            <a:cxnLst/>
            <a:rect l="l" t="t" r="r" b="b"/>
            <a:pathLst>
              <a:path w="26273" h="12079" extrusionOk="0">
                <a:moveTo>
                  <a:pt x="5056" y="4390"/>
                </a:moveTo>
                <a:cubicBezTo>
                  <a:pt x="8054" y="4390"/>
                  <a:pt x="11052" y="4390"/>
                  <a:pt x="14050" y="4390"/>
                </a:cubicBezTo>
                <a:cubicBezTo>
                  <a:pt x="14840" y="4390"/>
                  <a:pt x="16652" y="4432"/>
                  <a:pt x="16299" y="5139"/>
                </a:cubicBezTo>
                <a:cubicBezTo>
                  <a:pt x="14830" y="8079"/>
                  <a:pt x="6555" y="3352"/>
                  <a:pt x="6555" y="6638"/>
                </a:cubicBezTo>
                <a:cubicBezTo>
                  <a:pt x="6555" y="6768"/>
                  <a:pt x="16154" y="8887"/>
                  <a:pt x="15549" y="8887"/>
                </a:cubicBezTo>
                <a:cubicBezTo>
                  <a:pt x="13301" y="8887"/>
                  <a:pt x="6556" y="8887"/>
                  <a:pt x="8804" y="8887"/>
                </a:cubicBezTo>
                <a:cubicBezTo>
                  <a:pt x="12552" y="8887"/>
                  <a:pt x="16322" y="8473"/>
                  <a:pt x="20047" y="8887"/>
                </a:cubicBezTo>
                <a:cubicBezTo>
                  <a:pt x="20749" y="8965"/>
                  <a:pt x="21546" y="11093"/>
                  <a:pt x="21546" y="10386"/>
                </a:cubicBezTo>
                <a:cubicBezTo>
                  <a:pt x="21546" y="7226"/>
                  <a:pt x="15711" y="7388"/>
                  <a:pt x="12551" y="7388"/>
                </a:cubicBezTo>
                <a:cubicBezTo>
                  <a:pt x="11277" y="7388"/>
                  <a:pt x="7530" y="6638"/>
                  <a:pt x="8804" y="6638"/>
                </a:cubicBezTo>
                <a:cubicBezTo>
                  <a:pt x="14637" y="6638"/>
                  <a:pt x="27889" y="9173"/>
                  <a:pt x="26043" y="3640"/>
                </a:cubicBezTo>
                <a:cubicBezTo>
                  <a:pt x="25336" y="1520"/>
                  <a:pt x="21286" y="-1217"/>
                  <a:pt x="20047" y="642"/>
                </a:cubicBezTo>
                <a:cubicBezTo>
                  <a:pt x="18333" y="3213"/>
                  <a:pt x="20796" y="8887"/>
                  <a:pt x="17798" y="9636"/>
                </a:cubicBezTo>
                <a:cubicBezTo>
                  <a:pt x="15630" y="10178"/>
                  <a:pt x="13970" y="7180"/>
                  <a:pt x="11802" y="6638"/>
                </a:cubicBezTo>
                <a:cubicBezTo>
                  <a:pt x="9378" y="6032"/>
                  <a:pt x="6757" y="7128"/>
                  <a:pt x="4307" y="6638"/>
                </a:cubicBezTo>
                <a:cubicBezTo>
                  <a:pt x="3585" y="6494"/>
                  <a:pt x="1277" y="3672"/>
                  <a:pt x="559" y="4390"/>
                </a:cubicBezTo>
                <a:cubicBezTo>
                  <a:pt x="0" y="4949"/>
                  <a:pt x="750" y="6079"/>
                  <a:pt x="1309" y="6638"/>
                </a:cubicBezTo>
                <a:cubicBezTo>
                  <a:pt x="2909" y="8238"/>
                  <a:pt x="9655" y="7488"/>
                  <a:pt x="8054" y="5889"/>
                </a:cubicBezTo>
                <a:cubicBezTo>
                  <a:pt x="6979" y="4815"/>
                  <a:pt x="3557" y="6659"/>
                  <a:pt x="3557" y="5139"/>
                </a:cubicBezTo>
                <a:cubicBezTo>
                  <a:pt x="3557" y="4238"/>
                  <a:pt x="4905" y="3640"/>
                  <a:pt x="5806" y="3640"/>
                </a:cubicBezTo>
                <a:cubicBezTo>
                  <a:pt x="7820" y="3640"/>
                  <a:pt x="9788" y="4390"/>
                  <a:pt x="11802" y="4390"/>
                </a:cubicBezTo>
                <a:cubicBezTo>
                  <a:pt x="12592" y="4390"/>
                  <a:pt x="14609" y="4581"/>
                  <a:pt x="14050" y="5139"/>
                </a:cubicBezTo>
                <a:cubicBezTo>
                  <a:pt x="11569" y="7617"/>
                  <a:pt x="3557" y="2382"/>
                  <a:pt x="3557" y="5889"/>
                </a:cubicBezTo>
                <a:cubicBezTo>
                  <a:pt x="3557" y="8362"/>
                  <a:pt x="8804" y="8662"/>
                  <a:pt x="8804" y="11135"/>
                </a:cubicBezTo>
                <a:cubicBezTo>
                  <a:pt x="8804" y="11665"/>
                  <a:pt x="8568" y="11756"/>
                  <a:pt x="8054" y="11885"/>
                </a:cubicBezTo>
                <a:cubicBezTo>
                  <a:pt x="6502" y="12273"/>
                  <a:pt x="4307" y="10487"/>
                  <a:pt x="4307" y="8887"/>
                </a:cubicBezTo>
                <a:cubicBezTo>
                  <a:pt x="4307" y="8097"/>
                  <a:pt x="4497" y="6079"/>
                  <a:pt x="5056" y="6638"/>
                </a:cubicBezTo>
                <a:cubicBezTo>
                  <a:pt x="6187" y="7769"/>
                  <a:pt x="3189" y="11517"/>
                  <a:pt x="2058" y="10386"/>
                </a:cubicBezTo>
                <a:cubicBezTo>
                  <a:pt x="-266" y="8062"/>
                  <a:pt x="8516" y="8887"/>
                  <a:pt x="11802" y="8887"/>
                </a:cubicBezTo>
                <a:cubicBezTo>
                  <a:pt x="12832" y="8887"/>
                  <a:pt x="15721" y="8598"/>
                  <a:pt x="14800" y="8137"/>
                </a:cubicBezTo>
                <a:cubicBezTo>
                  <a:pt x="10995" y="6233"/>
                  <a:pt x="5863" y="9292"/>
                  <a:pt x="2058" y="7388"/>
                </a:cubicBezTo>
                <a:cubicBezTo>
                  <a:pt x="1059" y="6888"/>
                  <a:pt x="4266" y="6679"/>
                  <a:pt x="5056" y="5889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204246" y="5565100"/>
            <a:ext cx="716875" cy="695325"/>
          </a:xfrm>
          <a:custGeom>
            <a:avLst/>
            <a:gdLst/>
            <a:ahLst/>
            <a:cxnLst/>
            <a:rect l="l" t="t" r="r" b="b"/>
            <a:pathLst>
              <a:path w="28675" h="27813" extrusionOk="0">
                <a:moveTo>
                  <a:pt x="1692" y="18738"/>
                </a:moveTo>
                <a:cubicBezTo>
                  <a:pt x="6945" y="18738"/>
                  <a:pt x="12449" y="19650"/>
                  <a:pt x="17432" y="17988"/>
                </a:cubicBezTo>
                <a:cubicBezTo>
                  <a:pt x="18854" y="17514"/>
                  <a:pt x="20868" y="19047"/>
                  <a:pt x="21929" y="17988"/>
                </a:cubicBezTo>
                <a:cubicBezTo>
                  <a:pt x="22813" y="17105"/>
                  <a:pt x="19220" y="17295"/>
                  <a:pt x="18181" y="17988"/>
                </a:cubicBezTo>
                <a:cubicBezTo>
                  <a:pt x="15748" y="19610"/>
                  <a:pt x="12005" y="18918"/>
                  <a:pt x="9937" y="20986"/>
                </a:cubicBezTo>
                <a:cubicBezTo>
                  <a:pt x="9378" y="21545"/>
                  <a:pt x="6898" y="21736"/>
                  <a:pt x="7688" y="21736"/>
                </a:cubicBezTo>
                <a:cubicBezTo>
                  <a:pt x="11186" y="21736"/>
                  <a:pt x="14683" y="21736"/>
                  <a:pt x="18181" y="21736"/>
                </a:cubicBezTo>
                <a:cubicBezTo>
                  <a:pt x="18971" y="21736"/>
                  <a:pt x="20989" y="21926"/>
                  <a:pt x="20430" y="22485"/>
                </a:cubicBezTo>
                <a:cubicBezTo>
                  <a:pt x="16892" y="26023"/>
                  <a:pt x="10085" y="25093"/>
                  <a:pt x="5440" y="23235"/>
                </a:cubicBezTo>
                <a:cubicBezTo>
                  <a:pt x="3767" y="22566"/>
                  <a:pt x="1168" y="17464"/>
                  <a:pt x="2442" y="18738"/>
                </a:cubicBezTo>
                <a:cubicBezTo>
                  <a:pt x="3691" y="19987"/>
                  <a:pt x="3191" y="22218"/>
                  <a:pt x="3191" y="23984"/>
                </a:cubicBezTo>
                <a:cubicBezTo>
                  <a:pt x="3191" y="24983"/>
                  <a:pt x="2359" y="26428"/>
                  <a:pt x="3191" y="26982"/>
                </a:cubicBezTo>
                <a:cubicBezTo>
                  <a:pt x="5686" y="28645"/>
                  <a:pt x="9187" y="26982"/>
                  <a:pt x="12185" y="26982"/>
                </a:cubicBezTo>
                <a:cubicBezTo>
                  <a:pt x="16064" y="26982"/>
                  <a:pt x="21276" y="27211"/>
                  <a:pt x="23428" y="23984"/>
                </a:cubicBezTo>
                <a:cubicBezTo>
                  <a:pt x="24959" y="21688"/>
                  <a:pt x="23552" y="18358"/>
                  <a:pt x="22679" y="15740"/>
                </a:cubicBezTo>
                <a:cubicBezTo>
                  <a:pt x="21404" y="11918"/>
                  <a:pt x="14508" y="15964"/>
                  <a:pt x="10686" y="17239"/>
                </a:cubicBezTo>
                <a:cubicBezTo>
                  <a:pt x="8036" y="18123"/>
                  <a:pt x="5092" y="14857"/>
                  <a:pt x="2442" y="15740"/>
                </a:cubicBezTo>
                <a:cubicBezTo>
                  <a:pt x="-648" y="16769"/>
                  <a:pt x="-611" y="23180"/>
                  <a:pt x="1692" y="25483"/>
                </a:cubicBezTo>
                <a:cubicBezTo>
                  <a:pt x="3459" y="27250"/>
                  <a:pt x="6723" y="25072"/>
                  <a:pt x="9187" y="25483"/>
                </a:cubicBezTo>
                <a:cubicBezTo>
                  <a:pt x="13684" y="26233"/>
                  <a:pt x="21236" y="27560"/>
                  <a:pt x="22679" y="23235"/>
                </a:cubicBezTo>
                <a:cubicBezTo>
                  <a:pt x="23395" y="21089"/>
                  <a:pt x="24075" y="17205"/>
                  <a:pt x="21929" y="16489"/>
                </a:cubicBezTo>
                <a:cubicBezTo>
                  <a:pt x="19311" y="15616"/>
                  <a:pt x="16444" y="17239"/>
                  <a:pt x="13684" y="17239"/>
                </a:cubicBezTo>
                <a:cubicBezTo>
                  <a:pt x="11624" y="17239"/>
                  <a:pt x="5845" y="17817"/>
                  <a:pt x="7688" y="18738"/>
                </a:cubicBezTo>
                <a:cubicBezTo>
                  <a:pt x="11736" y="20761"/>
                  <a:pt x="16716" y="19494"/>
                  <a:pt x="21180" y="20237"/>
                </a:cubicBezTo>
                <a:cubicBezTo>
                  <a:pt x="22922" y="20527"/>
                  <a:pt x="24660" y="20986"/>
                  <a:pt x="26426" y="20986"/>
                </a:cubicBezTo>
                <a:cubicBezTo>
                  <a:pt x="27176" y="20986"/>
                  <a:pt x="28675" y="20986"/>
                  <a:pt x="27925" y="20986"/>
                </a:cubicBezTo>
                <a:cubicBezTo>
                  <a:pt x="23178" y="20986"/>
                  <a:pt x="18431" y="20986"/>
                  <a:pt x="13684" y="20986"/>
                </a:cubicBezTo>
                <a:cubicBezTo>
                  <a:pt x="11624" y="20986"/>
                  <a:pt x="6231" y="21028"/>
                  <a:pt x="7688" y="22485"/>
                </a:cubicBezTo>
                <a:cubicBezTo>
                  <a:pt x="9702" y="24499"/>
                  <a:pt x="13169" y="24043"/>
                  <a:pt x="15933" y="24734"/>
                </a:cubicBezTo>
                <a:cubicBezTo>
                  <a:pt x="17169" y="25043"/>
                  <a:pt x="20888" y="24387"/>
                  <a:pt x="19680" y="23984"/>
                </a:cubicBezTo>
                <a:cubicBezTo>
                  <a:pt x="14703" y="22324"/>
                  <a:pt x="5599" y="28962"/>
                  <a:pt x="3941" y="23984"/>
                </a:cubicBezTo>
                <a:cubicBezTo>
                  <a:pt x="3324" y="22133"/>
                  <a:pt x="5795" y="19013"/>
                  <a:pt x="7688" y="19487"/>
                </a:cubicBezTo>
                <a:cubicBezTo>
                  <a:pt x="9402" y="19916"/>
                  <a:pt x="9908" y="23754"/>
                  <a:pt x="8438" y="24734"/>
                </a:cubicBezTo>
                <a:cubicBezTo>
                  <a:pt x="6579" y="25974"/>
                  <a:pt x="3205" y="18738"/>
                  <a:pt x="5440" y="18738"/>
                </a:cubicBezTo>
                <a:cubicBezTo>
                  <a:pt x="8233" y="18738"/>
                  <a:pt x="9732" y="26982"/>
                  <a:pt x="6939" y="26982"/>
                </a:cubicBezTo>
                <a:cubicBezTo>
                  <a:pt x="4091" y="26982"/>
                  <a:pt x="5043" y="21564"/>
                  <a:pt x="4690" y="18738"/>
                </a:cubicBezTo>
                <a:cubicBezTo>
                  <a:pt x="4471" y="16985"/>
                  <a:pt x="2692" y="14740"/>
                  <a:pt x="3941" y="13491"/>
                </a:cubicBezTo>
                <a:cubicBezTo>
                  <a:pt x="6001" y="11431"/>
                  <a:pt x="10498" y="18926"/>
                  <a:pt x="8438" y="20986"/>
                </a:cubicBezTo>
                <a:cubicBezTo>
                  <a:pt x="7307" y="22117"/>
                  <a:pt x="3975" y="19419"/>
                  <a:pt x="4690" y="17988"/>
                </a:cubicBezTo>
                <a:cubicBezTo>
                  <a:pt x="6481" y="14406"/>
                  <a:pt x="15416" y="13439"/>
                  <a:pt x="16682" y="17239"/>
                </a:cubicBezTo>
                <a:cubicBezTo>
                  <a:pt x="17756" y="20463"/>
                  <a:pt x="6115" y="23534"/>
                  <a:pt x="6939" y="20237"/>
                </a:cubicBezTo>
                <a:cubicBezTo>
                  <a:pt x="8012" y="15942"/>
                  <a:pt x="15480" y="15089"/>
                  <a:pt x="19680" y="16489"/>
                </a:cubicBezTo>
                <a:cubicBezTo>
                  <a:pt x="22062" y="17283"/>
                  <a:pt x="19725" y="21602"/>
                  <a:pt x="18931" y="23984"/>
                </a:cubicBezTo>
                <a:cubicBezTo>
                  <a:pt x="18694" y="24695"/>
                  <a:pt x="19601" y="25148"/>
                  <a:pt x="18931" y="25483"/>
                </a:cubicBezTo>
                <a:cubicBezTo>
                  <a:pt x="17432" y="26233"/>
                  <a:pt x="16433" y="22643"/>
                  <a:pt x="16682" y="20986"/>
                </a:cubicBezTo>
                <a:cubicBezTo>
                  <a:pt x="17456" y="15827"/>
                  <a:pt x="18646" y="10556"/>
                  <a:pt x="21180" y="5996"/>
                </a:cubicBezTo>
                <a:cubicBezTo>
                  <a:pt x="22265" y="4043"/>
                  <a:pt x="21943" y="0"/>
                  <a:pt x="24178" y="0"/>
                </a:cubicBezTo>
                <a:cubicBezTo>
                  <a:pt x="25295" y="0"/>
                  <a:pt x="25677" y="1881"/>
                  <a:pt x="25677" y="2998"/>
                </a:cubicBezTo>
                <a:cubicBezTo>
                  <a:pt x="25677" y="9382"/>
                  <a:pt x="20447" y="14973"/>
                  <a:pt x="15933" y="19487"/>
                </a:cubicBezTo>
                <a:cubicBezTo>
                  <a:pt x="14476" y="20944"/>
                  <a:pt x="9937" y="23046"/>
                  <a:pt x="9937" y="20986"/>
                </a:cubicBezTo>
                <a:cubicBezTo>
                  <a:pt x="9937" y="19084"/>
                  <a:pt x="13417" y="19445"/>
                  <a:pt x="15183" y="18738"/>
                </a:cubicBezTo>
                <a:cubicBezTo>
                  <a:pt x="17745" y="17713"/>
                  <a:pt x="21477" y="16037"/>
                  <a:pt x="23428" y="17988"/>
                </a:cubicBezTo>
                <a:cubicBezTo>
                  <a:pt x="25496" y="20056"/>
                  <a:pt x="18107" y="20986"/>
                  <a:pt x="15183" y="20986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5196197" y="5936083"/>
            <a:ext cx="605525" cy="322025"/>
          </a:xfrm>
          <a:custGeom>
            <a:avLst/>
            <a:gdLst/>
            <a:ahLst/>
            <a:cxnLst/>
            <a:rect l="l" t="t" r="r" b="b"/>
            <a:pathLst>
              <a:path w="24221" h="12881" extrusionOk="0">
                <a:moveTo>
                  <a:pt x="23001" y="9895"/>
                </a:moveTo>
                <a:cubicBezTo>
                  <a:pt x="18852" y="8857"/>
                  <a:pt x="14536" y="8396"/>
                  <a:pt x="10259" y="8396"/>
                </a:cubicBezTo>
                <a:cubicBezTo>
                  <a:pt x="9010" y="8396"/>
                  <a:pt x="6511" y="9645"/>
                  <a:pt x="6511" y="8396"/>
                </a:cubicBezTo>
                <a:cubicBezTo>
                  <a:pt x="6511" y="3871"/>
                  <a:pt x="22024" y="10945"/>
                  <a:pt x="20002" y="6897"/>
                </a:cubicBezTo>
                <a:cubicBezTo>
                  <a:pt x="17877" y="2645"/>
                  <a:pt x="7889" y="10398"/>
                  <a:pt x="5762" y="6147"/>
                </a:cubicBezTo>
                <a:cubicBezTo>
                  <a:pt x="5301" y="5226"/>
                  <a:pt x="7730" y="5398"/>
                  <a:pt x="8760" y="5398"/>
                </a:cubicBezTo>
                <a:cubicBezTo>
                  <a:pt x="12267" y="5398"/>
                  <a:pt x="16773" y="7128"/>
                  <a:pt x="19253" y="4648"/>
                </a:cubicBezTo>
                <a:cubicBezTo>
                  <a:pt x="19397" y="4504"/>
                  <a:pt x="22279" y="3176"/>
                  <a:pt x="21502" y="2400"/>
                </a:cubicBezTo>
                <a:cubicBezTo>
                  <a:pt x="19197" y="98"/>
                  <a:pt x="15016" y="3149"/>
                  <a:pt x="11758" y="3149"/>
                </a:cubicBezTo>
                <a:cubicBezTo>
                  <a:pt x="8010" y="3149"/>
                  <a:pt x="3165" y="499"/>
                  <a:pt x="515" y="3149"/>
                </a:cubicBezTo>
                <a:cubicBezTo>
                  <a:pt x="-515" y="4179"/>
                  <a:pt x="2478" y="5468"/>
                  <a:pt x="2764" y="6897"/>
                </a:cubicBezTo>
                <a:cubicBezTo>
                  <a:pt x="3121" y="8680"/>
                  <a:pt x="2538" y="11568"/>
                  <a:pt x="4263" y="12143"/>
                </a:cubicBezTo>
                <a:cubicBezTo>
                  <a:pt x="7826" y="13330"/>
                  <a:pt x="11749" y="11394"/>
                  <a:pt x="15505" y="11394"/>
                </a:cubicBezTo>
                <a:cubicBezTo>
                  <a:pt x="18016" y="11394"/>
                  <a:pt x="21608" y="12734"/>
                  <a:pt x="23001" y="10644"/>
                </a:cubicBezTo>
                <a:cubicBezTo>
                  <a:pt x="24823" y="7910"/>
                  <a:pt x="24236" y="2723"/>
                  <a:pt x="21502" y="901"/>
                </a:cubicBezTo>
                <a:cubicBezTo>
                  <a:pt x="18799" y="-900"/>
                  <a:pt x="15006" y="901"/>
                  <a:pt x="11758" y="901"/>
                </a:cubicBezTo>
                <a:cubicBezTo>
                  <a:pt x="8598" y="901"/>
                  <a:pt x="2764" y="739"/>
                  <a:pt x="2764" y="3899"/>
                </a:cubicBezTo>
                <a:cubicBezTo>
                  <a:pt x="2764" y="6410"/>
                  <a:pt x="2120" y="9305"/>
                  <a:pt x="3513" y="11394"/>
                </a:cubicBezTo>
                <a:cubicBezTo>
                  <a:pt x="3905" y="11982"/>
                  <a:pt x="4788" y="10565"/>
                  <a:pt x="5012" y="9895"/>
                </a:cubicBezTo>
                <a:cubicBezTo>
                  <a:pt x="5741" y="7710"/>
                  <a:pt x="7206" y="4648"/>
                  <a:pt x="9509" y="4648"/>
                </a:cubicBezTo>
                <a:cubicBezTo>
                  <a:pt x="10783" y="4648"/>
                  <a:pt x="9119" y="7827"/>
                  <a:pt x="10259" y="8396"/>
                </a:cubicBezTo>
                <a:cubicBezTo>
                  <a:pt x="11690" y="9111"/>
                  <a:pt x="12675" y="6285"/>
                  <a:pt x="14006" y="5398"/>
                </a:cubicBezTo>
                <a:cubicBezTo>
                  <a:pt x="15682" y="4281"/>
                  <a:pt x="19891" y="6485"/>
                  <a:pt x="19253" y="8396"/>
                </a:cubicBezTo>
                <a:cubicBezTo>
                  <a:pt x="17546" y="13512"/>
                  <a:pt x="521" y="9135"/>
                  <a:pt x="3513" y="4648"/>
                </a:cubicBezTo>
                <a:cubicBezTo>
                  <a:pt x="6275" y="506"/>
                  <a:pt x="20515" y="5003"/>
                  <a:pt x="17754" y="9145"/>
                </a:cubicBezTo>
                <a:cubicBezTo>
                  <a:pt x="15386" y="12697"/>
                  <a:pt x="4413" y="8698"/>
                  <a:pt x="5762" y="4648"/>
                </a:cubicBezTo>
                <a:cubicBezTo>
                  <a:pt x="7411" y="-301"/>
                  <a:pt x="22402" y="4196"/>
                  <a:pt x="20752" y="9145"/>
                </a:cubicBezTo>
                <a:cubicBezTo>
                  <a:pt x="19328" y="13418"/>
                  <a:pt x="8144" y="14312"/>
                  <a:pt x="7261" y="9895"/>
                </a:cubicBezTo>
                <a:cubicBezTo>
                  <a:pt x="6393" y="5554"/>
                  <a:pt x="18929" y="1852"/>
                  <a:pt x="20002" y="6147"/>
                </a:cubicBezTo>
                <a:cubicBezTo>
                  <a:pt x="20988" y="10093"/>
                  <a:pt x="9297" y="12254"/>
                  <a:pt x="8010" y="8396"/>
                </a:cubicBezTo>
                <a:cubicBezTo>
                  <a:pt x="6970" y="5279"/>
                  <a:pt x="15430" y="4573"/>
                  <a:pt x="17754" y="689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5171943" y="5780735"/>
            <a:ext cx="646625" cy="460850"/>
          </a:xfrm>
          <a:custGeom>
            <a:avLst/>
            <a:gdLst/>
            <a:ahLst/>
            <a:cxnLst/>
            <a:rect l="l" t="t" r="r" b="b"/>
            <a:pathLst>
              <a:path w="25865" h="18434" extrusionOk="0">
                <a:moveTo>
                  <a:pt x="2984" y="10862"/>
                </a:moveTo>
                <a:cubicBezTo>
                  <a:pt x="5675" y="10862"/>
                  <a:pt x="8143" y="9199"/>
                  <a:pt x="10479" y="7864"/>
                </a:cubicBezTo>
                <a:cubicBezTo>
                  <a:pt x="12173" y="6896"/>
                  <a:pt x="16927" y="4117"/>
                  <a:pt x="14976" y="4117"/>
                </a:cubicBezTo>
                <a:cubicBezTo>
                  <a:pt x="10722" y="4117"/>
                  <a:pt x="8078" y="9824"/>
                  <a:pt x="6732" y="13860"/>
                </a:cubicBezTo>
                <a:cubicBezTo>
                  <a:pt x="6447" y="14715"/>
                  <a:pt x="4596" y="15472"/>
                  <a:pt x="5233" y="16109"/>
                </a:cubicBezTo>
                <a:cubicBezTo>
                  <a:pt x="8418" y="19294"/>
                  <a:pt x="14227" y="14111"/>
                  <a:pt x="17974" y="11612"/>
                </a:cubicBezTo>
                <a:cubicBezTo>
                  <a:pt x="19369" y="10682"/>
                  <a:pt x="22472" y="11039"/>
                  <a:pt x="22472" y="9363"/>
                </a:cubicBezTo>
                <a:cubicBezTo>
                  <a:pt x="22472" y="8089"/>
                  <a:pt x="19907" y="9640"/>
                  <a:pt x="18724" y="10113"/>
                </a:cubicBezTo>
                <a:cubicBezTo>
                  <a:pt x="15569" y="11375"/>
                  <a:pt x="9404" y="12885"/>
                  <a:pt x="10479" y="16109"/>
                </a:cubicBezTo>
                <a:cubicBezTo>
                  <a:pt x="11441" y="18992"/>
                  <a:pt x="16590" y="18570"/>
                  <a:pt x="19473" y="17608"/>
                </a:cubicBezTo>
                <a:cubicBezTo>
                  <a:pt x="22337" y="16653"/>
                  <a:pt x="24175" y="12227"/>
                  <a:pt x="23221" y="9363"/>
                </a:cubicBezTo>
                <a:cubicBezTo>
                  <a:pt x="21439" y="4015"/>
                  <a:pt x="4950" y="7763"/>
                  <a:pt x="6732" y="13111"/>
                </a:cubicBezTo>
                <a:cubicBezTo>
                  <a:pt x="8555" y="18583"/>
                  <a:pt x="19892" y="7533"/>
                  <a:pt x="23971" y="11612"/>
                </a:cubicBezTo>
                <a:cubicBezTo>
                  <a:pt x="25428" y="13069"/>
                  <a:pt x="20035" y="13111"/>
                  <a:pt x="17974" y="13111"/>
                </a:cubicBezTo>
                <a:cubicBezTo>
                  <a:pt x="13201" y="13111"/>
                  <a:pt x="7109" y="17985"/>
                  <a:pt x="3734" y="14610"/>
                </a:cubicBezTo>
                <a:cubicBezTo>
                  <a:pt x="2617" y="13493"/>
                  <a:pt x="4733" y="11612"/>
                  <a:pt x="5233" y="10113"/>
                </a:cubicBezTo>
                <a:cubicBezTo>
                  <a:pt x="5714" y="8671"/>
                  <a:pt x="4908" y="4541"/>
                  <a:pt x="5982" y="5616"/>
                </a:cubicBezTo>
                <a:cubicBezTo>
                  <a:pt x="7891" y="7528"/>
                  <a:pt x="277" y="14778"/>
                  <a:pt x="1485" y="12361"/>
                </a:cubicBezTo>
                <a:cubicBezTo>
                  <a:pt x="2545" y="10241"/>
                  <a:pt x="5410" y="7292"/>
                  <a:pt x="3734" y="5616"/>
                </a:cubicBezTo>
                <a:cubicBezTo>
                  <a:pt x="2833" y="4715"/>
                  <a:pt x="2984" y="8089"/>
                  <a:pt x="2984" y="9363"/>
                </a:cubicBezTo>
                <a:cubicBezTo>
                  <a:pt x="2984" y="11971"/>
                  <a:pt x="736" y="14250"/>
                  <a:pt x="736" y="16858"/>
                </a:cubicBezTo>
                <a:cubicBezTo>
                  <a:pt x="736" y="17061"/>
                  <a:pt x="2740" y="15935"/>
                  <a:pt x="3734" y="14610"/>
                </a:cubicBezTo>
                <a:cubicBezTo>
                  <a:pt x="5443" y="12331"/>
                  <a:pt x="10255" y="10411"/>
                  <a:pt x="8980" y="7864"/>
                </a:cubicBezTo>
                <a:cubicBezTo>
                  <a:pt x="7672" y="5249"/>
                  <a:pt x="2358" y="2433"/>
                  <a:pt x="736" y="4866"/>
                </a:cubicBezTo>
                <a:cubicBezTo>
                  <a:pt x="-3870" y="11777"/>
                  <a:pt x="18098" y="19733"/>
                  <a:pt x="23971" y="13860"/>
                </a:cubicBezTo>
                <a:cubicBezTo>
                  <a:pt x="26621" y="11210"/>
                  <a:pt x="25156" y="6173"/>
                  <a:pt x="23971" y="2618"/>
                </a:cubicBezTo>
                <a:cubicBezTo>
                  <a:pt x="23098" y="0"/>
                  <a:pt x="24179" y="8156"/>
                  <a:pt x="24720" y="10862"/>
                </a:cubicBezTo>
                <a:cubicBezTo>
                  <a:pt x="24875" y="11637"/>
                  <a:pt x="26260" y="13111"/>
                  <a:pt x="25470" y="13111"/>
                </a:cubicBezTo>
                <a:cubicBezTo>
                  <a:pt x="20911" y="13111"/>
                  <a:pt x="16537" y="10862"/>
                  <a:pt x="11978" y="10862"/>
                </a:cubicBezTo>
                <a:cubicBezTo>
                  <a:pt x="9918" y="10862"/>
                  <a:pt x="4526" y="10821"/>
                  <a:pt x="5982" y="9363"/>
                </a:cubicBezTo>
                <a:cubicBezTo>
                  <a:pt x="9355" y="5986"/>
                  <a:pt x="15450" y="7864"/>
                  <a:pt x="20223" y="7864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5135075" y="5939725"/>
            <a:ext cx="717000" cy="321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B3E1D0-9666-186E-E82A-254FCEB456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557" y="877025"/>
            <a:ext cx="1303512" cy="13627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 txBox="1"/>
          <p:nvPr/>
        </p:nvSpPr>
        <p:spPr>
          <a:xfrm>
            <a:off x="974350" y="1424075"/>
            <a:ext cx="6876900" cy="27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"/>
          <p:cNvSpPr txBox="1"/>
          <p:nvPr/>
        </p:nvSpPr>
        <p:spPr>
          <a:xfrm>
            <a:off x="430975" y="730775"/>
            <a:ext cx="8282100" cy="51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true for any linear equation that each solution (x, y) of a linear equation in two variables, 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ax + by + c = 0, corresponds to a point on the line representing the equation, and vice versa.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FF98ED-F4A7-8328-9C25-D5E78E5F3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50" y="0"/>
            <a:ext cx="1216593" cy="12718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/>
          <p:nvPr/>
        </p:nvSpPr>
        <p:spPr>
          <a:xfrm>
            <a:off x="824400" y="1948700"/>
            <a:ext cx="7495200" cy="23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Three possible solutions for a given pair of linear equations:</a:t>
            </a:r>
            <a:endParaRPr sz="4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4"/>
          <p:cNvSpPr txBox="1"/>
          <p:nvPr/>
        </p:nvSpPr>
        <p:spPr>
          <a:xfrm>
            <a:off x="749525" y="-374750"/>
            <a:ext cx="6876900" cy="25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BA7D50-EEA9-628B-6D0C-040827407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50" y="0"/>
            <a:ext cx="1324534" cy="13847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/>
        </p:nvSpPr>
        <p:spPr>
          <a:xfrm>
            <a:off x="655800" y="843150"/>
            <a:ext cx="7832400" cy="5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AutoNum type="alphaLcPeriod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two lines will intersect at one point. (Intersecting lines)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AutoNum type="alphaLcPeriod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two line will not intersect, i.e, they are parallel. (Parallel lines)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AutoNum type="alphaLcPeriod"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two lines will be coincident. (Coincident lines over lap)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DAF96-3CF9-29E8-091F-76F19D051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020" y="0"/>
            <a:ext cx="1122144" cy="1173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700" y="730775"/>
            <a:ext cx="8498600" cy="481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5A3500-CA14-52A2-AACB-2428754CE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2703" y="0"/>
            <a:ext cx="1254622" cy="13116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-102870"/>
            <a:ext cx="8705851" cy="7063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D11B66-88BB-B3E1-5817-9EA6F25F9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50" y="0"/>
            <a:ext cx="1148639" cy="12008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626620"/>
            <a:ext cx="7905751" cy="592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93F07A-53FB-FE8D-A656-AD53A3612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50" y="0"/>
            <a:ext cx="1019579" cy="10659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693300" y="168650"/>
            <a:ext cx="7888500" cy="11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sz="3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Consistent and Inconsistent pair of Linear equations</a:t>
            </a:r>
            <a:endParaRPr sz="3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9"/>
          <p:cNvSpPr txBox="1"/>
          <p:nvPr/>
        </p:nvSpPr>
        <p:spPr>
          <a:xfrm>
            <a:off x="262325" y="1555225"/>
            <a:ext cx="8675400" cy="50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(i) the lines may intersect in a single point. In this case, the pair of equations has a unique solution (consistent pair of equations).</a:t>
            </a:r>
            <a:endParaRPr sz="2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(ii) the lines may be parallel. In this case, the equations have no solution (inconsistent pair of equations).</a:t>
            </a:r>
            <a:endParaRPr sz="2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(iii) the lines may be coincident. In this case, the equations have infinitely many solutions [dependent (consistent) pair of equations].</a:t>
            </a:r>
            <a:endParaRPr sz="2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C564D4-82BA-19CF-9DA1-7DB2F5F1A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942" y="499230"/>
            <a:ext cx="1308283" cy="1367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15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P7 Max</dc:creator>
  <cp:lastModifiedBy>Madhan Kumar</cp:lastModifiedBy>
  <cp:revision>1</cp:revision>
  <dcterms:created xsi:type="dcterms:W3CDTF">2020-07-21T10:41:28Z</dcterms:created>
  <dcterms:modified xsi:type="dcterms:W3CDTF">2023-01-17T07:51:37Z</dcterms:modified>
</cp:coreProperties>
</file>